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98" d="100"/>
          <a:sy n="98" d="100"/>
        </p:scale>
        <p:origin x="110" y="-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1F8D81-F0F5-4F6A-87B0-F90C1A8433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964E1F2-0C49-2087-EBE7-ABF0E5D262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0BDF70-AF29-97F3-CB39-174BF5FCD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92AFC-CC84-46FF-937A-588B8857C785}" type="datetimeFigureOut">
              <a:rPr lang="es-MX" smtClean="0"/>
              <a:t>29/04/2025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396A8C5-95BF-005C-AEAC-EE2F42D7D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2C84C4D-4003-701E-7E45-32C6961BD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49270-EEAA-4EF1-B35A-B8BD74B7DAF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08032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2C041E-0C71-75BE-3AA8-F4BD66A0C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100EDB4-DD72-A8D8-8C8F-738F6EB1D6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5FA3ED4-02C0-0C97-292C-F5DB05733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92AFC-CC84-46FF-937A-588B8857C785}" type="datetimeFigureOut">
              <a:rPr lang="es-MX" smtClean="0"/>
              <a:t>29/04/2025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3554A7-41AA-A35A-E024-D6F2427C7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92E337-C573-6085-910B-DB0A57838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49270-EEAA-4EF1-B35A-B8BD74B7DAF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46749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DB3634C-ECC0-F553-A454-106598D192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86C3EF3-CE67-1FC2-6C79-0B7273CE1D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CFB73D-DC3D-CB87-B45D-709EB76F0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92AFC-CC84-46FF-937A-588B8857C785}" type="datetimeFigureOut">
              <a:rPr lang="es-MX" smtClean="0"/>
              <a:t>29/04/2025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8775907-278D-E8A1-4FD6-B0401F41F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D88970-B3E7-1B84-6AF0-604B058E5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49270-EEAA-4EF1-B35A-B8BD74B7DAF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83440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8C4872-58FE-9A72-F4E0-702327FFB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37CFFF-0142-8C9F-FB6B-DF40C93D2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97ACDB9-4CBF-365C-C0D9-BF537A7DE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92AFC-CC84-46FF-937A-588B8857C785}" type="datetimeFigureOut">
              <a:rPr lang="es-MX" smtClean="0"/>
              <a:t>29/04/2025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2CC43E-38ED-E8C8-2C60-3106E264B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6954AD-94B9-6867-BEAB-EC5BB26E4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49270-EEAA-4EF1-B35A-B8BD74B7DAF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60172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68C9F-3105-AA15-4C62-866A9B049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8AC347C-3EEE-F8E0-C6FA-B51609788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DA13FDA-80FE-BC58-692E-BAEAE7B8D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92AFC-CC84-46FF-937A-588B8857C785}" type="datetimeFigureOut">
              <a:rPr lang="es-MX" smtClean="0"/>
              <a:t>29/04/2025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3433D48-BDA1-1E32-3B0A-1603472FC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D3C5AC9-29BC-D1A3-893F-0A45F3EB1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49270-EEAA-4EF1-B35A-B8BD74B7DAF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37690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46895C-C496-9216-500B-E17D25E77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901A2E-98B6-5DAD-BC16-2ED864EA8C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67AB202-ED90-155D-2918-7DC500B28A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7AF7B28-A3C8-7A57-52CB-9D2CB758E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92AFC-CC84-46FF-937A-588B8857C785}" type="datetimeFigureOut">
              <a:rPr lang="es-MX" smtClean="0"/>
              <a:t>29/04/2025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D1F7877-FD5E-87FD-B445-E7C7D7573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4A6B427-A49B-2DE5-A381-0FA904647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49270-EEAA-4EF1-B35A-B8BD74B7DAF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43203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3AEF1F-8EDA-E84E-0AD2-22BB60FFC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8F428C-CD36-E7B6-824A-1D51FA0F6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2E0C05B-AC00-FE2D-5B34-C982C5348C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CEB5552-DDD9-99EE-BAA2-479BC7E237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16CDEEE-2746-B593-BCA0-84996BEBB6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F33FB0F-5602-BC76-2572-B79EF48B3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92AFC-CC84-46FF-937A-588B8857C785}" type="datetimeFigureOut">
              <a:rPr lang="es-MX" smtClean="0"/>
              <a:t>29/04/2025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6B44673-3FB9-CC39-3ECB-40568D17A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FE6DB7F-FD57-3717-E204-AA6224A0F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49270-EEAA-4EF1-B35A-B8BD74B7DAF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9436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97A0D9-B4C7-6709-83A7-560C27D50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C2C7E27-DEC7-4E80-4580-BE7D62CD3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92AFC-CC84-46FF-937A-588B8857C785}" type="datetimeFigureOut">
              <a:rPr lang="es-MX" smtClean="0"/>
              <a:t>29/04/2025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70F068E-57FD-662A-FB5E-BA38733CD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63A1262-C713-4D26-527E-B81CCB3CE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49270-EEAA-4EF1-B35A-B8BD74B7DAF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597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5F4CEC2-6403-5D29-D3AD-80331DC6D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92AFC-CC84-46FF-937A-588B8857C785}" type="datetimeFigureOut">
              <a:rPr lang="es-MX" smtClean="0"/>
              <a:t>29/04/2025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234331B-2A36-9734-1376-CCE992A6E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C1F6FCB-A02E-A087-1F32-3A3E98955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49270-EEAA-4EF1-B35A-B8BD74B7DAF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01236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5E5A1A-7A1A-B064-0F7B-380DB6744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8A8596-ABC4-44D9-5274-316F17FD5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BF00EBC-94FD-FAA4-C4AB-869CF441C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083EC8F-A1AE-BA3E-D19D-6F6D6C17A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92AFC-CC84-46FF-937A-588B8857C785}" type="datetimeFigureOut">
              <a:rPr lang="es-MX" smtClean="0"/>
              <a:t>29/04/2025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8B49DE-E894-30BE-F950-4BE1B33F0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334F1B9-4069-848C-994B-448E5636A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49270-EEAA-4EF1-B35A-B8BD74B7DAF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31032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4070B4-89D8-0CC6-371E-424187773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211013C-523C-8515-E4B9-75E459EB41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BD62C52-0537-3269-7C4C-383271EC3B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AC38F4-6674-58DA-85AB-3C55E1C37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92AFC-CC84-46FF-937A-588B8857C785}" type="datetimeFigureOut">
              <a:rPr lang="es-MX" smtClean="0"/>
              <a:t>29/04/2025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CE6CE98-D74E-462F-9CE5-87A24064D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491DAF6-EDE7-D8F0-5812-83EA7ABB0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49270-EEAA-4EF1-B35A-B8BD74B7DAF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0197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B62E333-59FA-8BA2-5884-94B5F3DFC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23BDE3-08E7-799D-4485-55FF3B51A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0B791DF-9BBB-10B8-A7EA-C2A9512CCD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692AFC-CC84-46FF-937A-588B8857C785}" type="datetimeFigureOut">
              <a:rPr lang="es-MX" smtClean="0"/>
              <a:t>29/04/2025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D3D228-33F3-11FF-E668-78AD9D8257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E88180-70E6-20D0-25F0-283025008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649270-EEAA-4EF1-B35A-B8BD74B7DAF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24280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B31B6A9-CBE4-DCB3-B12F-68151C7C9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85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DA08059-AB00-3131-39CE-D5907EA23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324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FDD4C2B-DF15-BA00-90F1-4F6C68C32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01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A8FCA0E-9247-3A9A-14E9-A2C913D7A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525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04532A7-758B-F17B-E8F5-FB789F12C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159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4AFBCED-D08B-7BF9-31D8-AB289B288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193" y="0"/>
            <a:ext cx="6505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70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A65C03A-73B3-D9F7-F097-18945231A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15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1CC37CA-39AD-7C13-D14D-B25A2BA0C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484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0</Words>
  <Application>Microsoft Office PowerPoint</Application>
  <PresentationFormat>Panorámica</PresentationFormat>
  <Paragraphs>0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Joel López</dc:creator>
  <cp:lastModifiedBy>Joel López</cp:lastModifiedBy>
  <cp:revision>2</cp:revision>
  <dcterms:created xsi:type="dcterms:W3CDTF">2025-04-30T00:45:10Z</dcterms:created>
  <dcterms:modified xsi:type="dcterms:W3CDTF">2025-04-30T02:39:28Z</dcterms:modified>
</cp:coreProperties>
</file>